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Pretendard ExtraBold"/>
      <p:bold r:id="rId19"/>
    </p:embeddedFont>
    <p:embeddedFont>
      <p:font typeface="Pretendard Bold"/>
      <p:bold r:id="rId20"/>
    </p:embeddedFont>
    <p:embeddedFont>
      <p:font typeface="Pretendard Thin"/>
      <p:regular r:id="rId21"/>
    </p:embeddedFont>
    <p:embeddedFont>
      <p:font typeface="Pretendard Regular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.fntdata" Type="http://schemas.openxmlformats.org/officeDocument/2006/relationships/font"/><Relationship Id="rId2" Target="presProps.xml" Type="http://schemas.openxmlformats.org/officeDocument/2006/relationships/presProps"/><Relationship Id="rId20" Target="fonts/font2.fntdata" Type="http://schemas.openxmlformats.org/officeDocument/2006/relationships/font"/><Relationship Id="rId21" Target="fonts/font3.fntdata" Type="http://schemas.openxmlformats.org/officeDocument/2006/relationships/font"/><Relationship Id="rId22" Target="fonts/font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https://github.com/pop9711/react" TargetMode="External" Type="http://schemas.openxmlformats.org/officeDocument/2006/relationships/hyperlink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22.png" Type="http://schemas.openxmlformats.org/officeDocument/2006/relationships/image"/><Relationship Id="rId6" Target="../media/image23.png" Type="http://schemas.openxmlformats.org/officeDocument/2006/relationships/image"/><Relationship Id="rId7" Target="https://github.com/pop9711/react/tree/main/0508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24.png" Type="http://schemas.openxmlformats.org/officeDocument/2006/relationships/image"/><Relationship Id="rId6" Target="../media/image25.png" Type="http://schemas.openxmlformats.org/officeDocument/2006/relationships/image"/><Relationship Id="rId7" Target="https://github.com/pop9711/react/tree/main/0515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26.png" Type="http://schemas.openxmlformats.org/officeDocument/2006/relationships/image"/><Relationship Id="rId6" Target="../media/image27.png" Type="http://schemas.openxmlformats.org/officeDocument/2006/relationships/image"/><Relationship Id="rId7" Target="https://github.com/pop9711/react/tree/main/0522" TargetMode="External" Type="http://schemas.openxmlformats.org/officeDocument/2006/relationships/hyperlink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https://github.com/pop9711/react/tree/main/intro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https://github.com/pop9711/react/tree/main/0313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10.png" Type="http://schemas.openxmlformats.org/officeDocument/2006/relationships/image"/><Relationship Id="rId6" Target="../media/image11.png" Type="http://schemas.openxmlformats.org/officeDocument/2006/relationships/image"/><Relationship Id="rId7" Target="https://github.com/pop9711/react/tree/main/ElementsRendering" TargetMode="External" Type="http://schemas.openxmlformats.org/officeDocument/2006/relationships/hyperlink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https://github.com/pop9711/react/tree/main/report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Relationship Id="rId7" Target="https://github.com/pop9711/react/tree/main/props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Relationship Id="rId7" Target="https://github.com/pop9711/react/tree/main/Counter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18.png" Type="http://schemas.openxmlformats.org/officeDocument/2006/relationships/image"/><Relationship Id="rId6" Target="../media/image19.png" Type="http://schemas.openxmlformats.org/officeDocument/2006/relationships/image"/><Relationship Id="rId7" Target="https://github.com/pop9711/react/tree/main/AI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3.png" Type="http://schemas.openxmlformats.org/officeDocument/2006/relationships/image"/><Relationship Id="rId5" Target="../media/image20.png" Type="http://schemas.openxmlformats.org/officeDocument/2006/relationships/image"/><Relationship Id="rId6" Target="../media/image21.png" Type="http://schemas.openxmlformats.org/officeDocument/2006/relationships/image"/><Relationship Id="rId7" Target="https://github.com/pop9711/react/tree/main/hook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>
            <a:off x="-2147483648" y="-2147483648"/>
            <a:ext cx="2147483647" cy="2147483647"/>
          </a:xfrm>
        </p:grpSpPr>
      </p:grp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38100" y="889000"/>
            <a:ext cx="762000" cy="7378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12700" y="8356600"/>
            <a:ext cx="18389600" cy="2184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-355600" y="8267700"/>
            <a:ext cx="190627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24900" y="8636000"/>
            <a:ext cx="19062700" cy="25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38100" y="127000"/>
            <a:ext cx="18453100" cy="7620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3017500" y="8331200"/>
            <a:ext cx="4686300" cy="1270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07899"/>
              </a:lnSpc>
            </a:pPr>
            <a:r>
              <a:rPr lang="en-US" sz="3700" b="false" i="false" u="none" strike="noStrike">
                <a:solidFill>
                  <a:srgbClr val="000000"/>
                </a:solidFill>
                <a:latin typeface="Pretendard ExtraBold"/>
              </a:rPr>
              <a:t>2023764060 </a:t>
            </a:r>
          </a:p>
          <a:p>
            <a:pPr algn="r" lvl="0">
              <a:lnSpc>
                <a:spcPct val="107899"/>
              </a:lnSpc>
            </a:pPr>
            <a:r>
              <a:rPr lang="ko-KR" sz="3700" b="false" i="false" u="none" strike="noStrike">
                <a:solidFill>
                  <a:srgbClr val="000000"/>
                </a:solidFill>
                <a:ea typeface="Pretendard ExtraBold"/>
              </a:rPr>
              <a:t>최원호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98600" y="2781300"/>
            <a:ext cx="12293600" cy="2298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13000" b="false" i="false" u="none" strike="noStrike" spc="300">
                <a:solidFill>
                  <a:srgbClr val="000000"/>
                </a:solidFill>
                <a:latin typeface="Pretendard Bold"/>
              </a:rPr>
              <a:t>github </a:t>
            </a:r>
            <a:r>
              <a:rPr lang="ko-KR" sz="13000" b="false" i="false" u="none" strike="noStrike" spc="300">
                <a:solidFill>
                  <a:srgbClr val="000000"/>
                </a:solidFill>
                <a:ea typeface="Pretendard Bold"/>
              </a:rPr>
              <a:t>정리</a:t>
            </a:r>
          </a:p>
        </p:txBody>
      </p:sp>
      <p:sp>
        <p:nvSpPr>
          <p:cNvPr name="TextBox 10" id="10">
            <a:hlinkClick r:id="rId6" tooltip="https://github.com/pop9711/react"/>
          </p:cNvPr>
          <p:cNvSpPr txBox="true"/>
          <p:nvPr/>
        </p:nvSpPr>
        <p:spPr>
          <a:xfrm rot="0">
            <a:off x="1498600" y="5473700"/>
            <a:ext cx="12090400" cy="876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5000" b="false" i="false" u="sng" strike="noStrike">
                <a:solidFill>
                  <a:srgbClr val="000000"/>
                </a:solidFill>
                <a:latin typeface="Pretendard Thin"/>
              </a:rPr>
              <a:t>https://github.com/pop9711/react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170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612900" y="1981200"/>
            <a:ext cx="5295900" cy="6629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956800" y="1981200"/>
            <a:ext cx="6172200" cy="49530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41500" y="1244600"/>
            <a:ext cx="74041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2839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0508</a:t>
            </a:r>
          </a:p>
        </p:txBody>
      </p:sp>
      <p:sp>
        <p:nvSpPr>
          <p:cNvPr name="TextBox 8" id="8">
            <a:hlinkClick r:id="rId7" tooltip="https://github.com/pop9711/react/tree/main/0508"/>
          </p:cNvPr>
          <p:cNvSpPr txBox="true"/>
          <p:nvPr/>
        </p:nvSpPr>
        <p:spPr>
          <a:xfrm rot="0">
            <a:off x="711200" y="9372600"/>
            <a:ext cx="176276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4000" b="false" i="false" u="sng" strike="noStrike">
                <a:solidFill>
                  <a:srgbClr val="000000"/>
                </a:solidFill>
                <a:latin typeface="Pretendard Regular"/>
              </a:rPr>
              <a:t>https://github.com/pop9711/react/tree/main/0508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170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422400" y="2108200"/>
            <a:ext cx="6489700" cy="64008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0007600" y="2273300"/>
            <a:ext cx="7086600" cy="5740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41500" y="1244600"/>
            <a:ext cx="12700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2839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0515</a:t>
            </a:r>
          </a:p>
        </p:txBody>
      </p:sp>
      <p:sp>
        <p:nvSpPr>
          <p:cNvPr name="TextBox 8" id="8">
            <a:hlinkClick r:id="rId7" tooltip="https://github.com/pop9711/react/tree/main/0515"/>
          </p:cNvPr>
          <p:cNvSpPr txBox="true"/>
          <p:nvPr/>
        </p:nvSpPr>
        <p:spPr>
          <a:xfrm rot="0">
            <a:off x="711200" y="9372600"/>
            <a:ext cx="176276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4000" b="false" i="false" u="sng" strike="noStrike">
                <a:solidFill>
                  <a:srgbClr val="000000"/>
                </a:solidFill>
                <a:latin typeface="Pretendard Regular"/>
              </a:rPr>
              <a:t>https://github.com/pop9711/react/tree/main/0515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170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422400" y="2209800"/>
            <a:ext cx="6565900" cy="64135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715500" y="2489200"/>
            <a:ext cx="7239000" cy="58039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41500" y="1244600"/>
            <a:ext cx="74041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2839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0522</a:t>
            </a:r>
          </a:p>
        </p:txBody>
      </p:sp>
      <p:sp>
        <p:nvSpPr>
          <p:cNvPr name="TextBox 8" id="8">
            <a:hlinkClick r:id="rId7" tooltip="https://github.com/pop9711/react/tree/main/0522"/>
          </p:cNvPr>
          <p:cNvSpPr txBox="true"/>
          <p:nvPr/>
        </p:nvSpPr>
        <p:spPr>
          <a:xfrm rot="0">
            <a:off x="711200" y="9372600"/>
            <a:ext cx="176276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4000" b="false" i="false" u="sng" strike="noStrike">
                <a:solidFill>
                  <a:srgbClr val="000000"/>
                </a:solidFill>
                <a:latin typeface="Pretendard Regular"/>
              </a:rPr>
              <a:t>https://github.com/pop9711/react/tree/main/0522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170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2700" y="88900"/>
            <a:ext cx="18453100" cy="7620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60400" y="2768600"/>
            <a:ext cx="17754600" cy="1600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22839"/>
              </a:lnSpc>
            </a:pPr>
            <a:r>
              <a:rPr lang="ko-KR" sz="9000" b="false" i="false" u="none" strike="noStrike" spc="-200">
                <a:solidFill>
                  <a:srgbClr val="000000"/>
                </a:solidFill>
                <a:ea typeface="Pretendard Bold"/>
              </a:rPr>
              <a:t>점수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60400" y="4800600"/>
            <a:ext cx="17780000" cy="19431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11000" b="false" i="false" u="none" strike="noStrike">
                <a:solidFill>
                  <a:srgbClr val="000000"/>
                </a:solidFill>
                <a:latin typeface="Pretendard Regular"/>
              </a:rPr>
              <a:t>15/15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043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041400" y="2984500"/>
            <a:ext cx="8470900" cy="39116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880600" y="2374900"/>
            <a:ext cx="7734300" cy="51308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41500" y="1244600"/>
            <a:ext cx="74041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2839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0306</a:t>
            </a:r>
          </a:p>
        </p:txBody>
      </p:sp>
      <p:sp>
        <p:nvSpPr>
          <p:cNvPr name="TextBox 8" id="8">
            <a:hlinkClick r:id="rId7" tooltip="https://github.com/pop9711/react/tree/main/intro"/>
          </p:cNvPr>
          <p:cNvSpPr txBox="true"/>
          <p:nvPr/>
        </p:nvSpPr>
        <p:spPr>
          <a:xfrm rot="0">
            <a:off x="711200" y="9372600"/>
            <a:ext cx="176276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4000" b="false" i="false" u="sng" strike="noStrike">
                <a:solidFill>
                  <a:srgbClr val="000000"/>
                </a:solidFill>
                <a:latin typeface="Pretendard Regular"/>
              </a:rPr>
              <a:t>https://github.com/pop9711/react/tree/main/intro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170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46200" y="3048000"/>
            <a:ext cx="8305800" cy="38100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0248900" y="3048000"/>
            <a:ext cx="7302500" cy="37719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41500" y="1244600"/>
            <a:ext cx="74041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2839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0313</a:t>
            </a:r>
          </a:p>
        </p:txBody>
      </p:sp>
      <p:sp>
        <p:nvSpPr>
          <p:cNvPr name="TextBox 8" id="8">
            <a:hlinkClick r:id="rId7" tooltip="https://github.com/pop9711/react/tree/main/0313"/>
          </p:cNvPr>
          <p:cNvSpPr txBox="true"/>
          <p:nvPr/>
        </p:nvSpPr>
        <p:spPr>
          <a:xfrm rot="0">
            <a:off x="711200" y="9372600"/>
            <a:ext cx="176276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4000" b="false" i="false" u="sng" strike="noStrike">
                <a:solidFill>
                  <a:srgbClr val="000000"/>
                </a:solidFill>
                <a:latin typeface="Pretendard Regular"/>
              </a:rPr>
              <a:t>https://github.com/pop9711/react/tree/main/0313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170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17600" y="2628900"/>
            <a:ext cx="8026400" cy="55880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474200" y="2781300"/>
            <a:ext cx="8356600" cy="5359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41500" y="1244600"/>
            <a:ext cx="74041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2839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0320</a:t>
            </a:r>
          </a:p>
        </p:txBody>
      </p:sp>
      <p:sp>
        <p:nvSpPr>
          <p:cNvPr name="TextBox 8" id="8">
            <a:hlinkClick r:id="rId7" tooltip="https://github.com/pop9711/react/tree/main/ElementsRendering"/>
          </p:cNvPr>
          <p:cNvSpPr txBox="true"/>
          <p:nvPr/>
        </p:nvSpPr>
        <p:spPr>
          <a:xfrm rot="0">
            <a:off x="711200" y="9372600"/>
            <a:ext cx="176276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4000" b="false" i="false" u="sng" strike="noStrike">
                <a:solidFill>
                  <a:srgbClr val="000000"/>
                </a:solidFill>
                <a:latin typeface="Pretendard Regular"/>
              </a:rPr>
              <a:t>https://github.com/pop9711/react/tree/main/ElementsRendering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170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066800" y="2120900"/>
            <a:ext cx="8559800" cy="64008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0083800" y="2413000"/>
            <a:ext cx="7924800" cy="54483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41500" y="1244600"/>
            <a:ext cx="74041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2839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0320</a:t>
            </a:r>
          </a:p>
        </p:txBody>
      </p:sp>
      <p:sp>
        <p:nvSpPr>
          <p:cNvPr name="TextBox 8" id="8">
            <a:hlinkClick r:id="rId7" tooltip="https://github.com/pop9711/react/tree/main/report"/>
          </p:cNvPr>
          <p:cNvSpPr txBox="true"/>
          <p:nvPr/>
        </p:nvSpPr>
        <p:spPr>
          <a:xfrm rot="0">
            <a:off x="711200" y="9372600"/>
            <a:ext cx="176276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4000" b="false" i="false" u="sng" strike="noStrike">
                <a:solidFill>
                  <a:srgbClr val="000000"/>
                </a:solidFill>
                <a:latin typeface="Pretendard Regular"/>
              </a:rPr>
              <a:t>https://github.com/pop9711/react/tree/main/report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170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320800" y="2159000"/>
            <a:ext cx="7912100" cy="59690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842500" y="2590800"/>
            <a:ext cx="7912100" cy="51181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41500" y="1244600"/>
            <a:ext cx="74041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2839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0327</a:t>
            </a:r>
          </a:p>
        </p:txBody>
      </p:sp>
      <p:sp>
        <p:nvSpPr>
          <p:cNvPr name="TextBox 8" id="8">
            <a:hlinkClick r:id="rId7" tooltip="https://github.com/pop9711/react/tree/main/props"/>
          </p:cNvPr>
          <p:cNvSpPr txBox="true"/>
          <p:nvPr/>
        </p:nvSpPr>
        <p:spPr>
          <a:xfrm rot="0">
            <a:off x="711200" y="9372600"/>
            <a:ext cx="176276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4000" b="false" i="false" u="sng" strike="noStrike">
                <a:solidFill>
                  <a:srgbClr val="000000"/>
                </a:solidFill>
                <a:latin typeface="Pretendard Regular"/>
              </a:rPr>
              <a:t>https://github.com/pop9711/react/tree/main/props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170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68400" y="2451100"/>
            <a:ext cx="7759700" cy="58039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232900" y="2413000"/>
            <a:ext cx="8318500" cy="5486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41500" y="1244600"/>
            <a:ext cx="74041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2839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0403</a:t>
            </a:r>
          </a:p>
        </p:txBody>
      </p:sp>
      <p:sp>
        <p:nvSpPr>
          <p:cNvPr name="TextBox 8" id="8">
            <a:hlinkClick r:id="rId7" tooltip="https://github.com/pop9711/react/tree/main/Counter"/>
          </p:cNvPr>
          <p:cNvSpPr txBox="true"/>
          <p:nvPr/>
        </p:nvSpPr>
        <p:spPr>
          <a:xfrm rot="0">
            <a:off x="711200" y="9372600"/>
            <a:ext cx="176276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4000" b="false" i="false" u="sng" strike="noStrike">
                <a:solidFill>
                  <a:srgbClr val="000000"/>
                </a:solidFill>
                <a:latin typeface="Pretendard Regular"/>
              </a:rPr>
              <a:t>https://github.com/pop9711/react/tree/main/Counter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170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181100" y="2311400"/>
            <a:ext cx="8001000" cy="55372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0261600" y="2044700"/>
            <a:ext cx="6172200" cy="59055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41500" y="1244600"/>
            <a:ext cx="74041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2839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0403</a:t>
            </a:r>
          </a:p>
        </p:txBody>
      </p:sp>
      <p:sp>
        <p:nvSpPr>
          <p:cNvPr name="TextBox 8" id="8">
            <a:hlinkClick r:id="rId7" tooltip="https://github.com/pop9711/react/tree/main/AI"/>
          </p:cNvPr>
          <p:cNvSpPr txBox="true"/>
          <p:nvPr/>
        </p:nvSpPr>
        <p:spPr>
          <a:xfrm rot="0">
            <a:off x="711200" y="9372600"/>
            <a:ext cx="176276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4000" b="false" i="false" u="sng" strike="noStrike">
                <a:solidFill>
                  <a:srgbClr val="000000"/>
                </a:solidFill>
                <a:latin typeface="Pretendard Regular"/>
              </a:rPr>
              <a:t>https://github.com/pop9711/react/tree/main/AI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762000"/>
            <a:ext cx="762000" cy="7378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-50800" y="9017000"/>
            <a:ext cx="18389600" cy="13970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8763000" y="8521700"/>
            <a:ext cx="19062700" cy="254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1841500" y="2082800"/>
            <a:ext cx="5803900" cy="64389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10058400" y="2400300"/>
            <a:ext cx="6921500" cy="5486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841500" y="1244600"/>
            <a:ext cx="7404100" cy="6985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l" lvl="0">
              <a:lnSpc>
                <a:spcPct val="122839"/>
              </a:lnSpc>
            </a:pPr>
            <a:r>
              <a:rPr lang="en-US" sz="4000" b="false" i="false" u="none" strike="noStrike" spc="-100">
                <a:solidFill>
                  <a:srgbClr val="000000"/>
                </a:solidFill>
                <a:latin typeface="Pretendard Bold"/>
              </a:rPr>
              <a:t>0417</a:t>
            </a:r>
          </a:p>
        </p:txBody>
      </p:sp>
      <p:sp>
        <p:nvSpPr>
          <p:cNvPr name="TextBox 8" id="8">
            <a:hlinkClick r:id="rId7" tooltip="https://github.com/pop9711/react/tree/main/hook"/>
          </p:cNvPr>
          <p:cNvSpPr txBox="true"/>
          <p:nvPr/>
        </p:nvSpPr>
        <p:spPr>
          <a:xfrm rot="0">
            <a:off x="711200" y="9372600"/>
            <a:ext cx="17627600" cy="711200"/>
          </a:xfrm>
          <a:prstGeom prst="rect">
            <a:avLst/>
          </a:prstGeom>
        </p:spPr>
        <p:txBody>
          <a:bodyPr anchor="t" rtlCol="false" lIns="0" tIns="0" rIns="0" bIns="0"/>
          <a:lstStyle/>
          <a:p>
            <a:pPr algn="ctr" lvl="0">
              <a:lnSpc>
                <a:spcPct val="116199"/>
              </a:lnSpc>
            </a:pPr>
            <a:r>
              <a:rPr lang="en-US" sz="4000" b="false" i="false" u="sng" strike="noStrike">
                <a:solidFill>
                  <a:srgbClr val="000000"/>
                </a:solidFill>
                <a:latin typeface="Pretendard Regular"/>
              </a:rPr>
              <a:t>https://github.com/pop9711/react/tree/main/hook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